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28800425" cy="35999738"/>
  <p:notesSz cx="16078200" cy="201041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5157" userDrawn="1">
          <p15:clr>
            <a:srgbClr val="A4A3A4"/>
          </p15:clr>
        </p15:guide>
        <p15:guide id="2" pos="38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CCF232-11D3-423B-B898-C16D2E98D2BF}" v="1" dt="2024-09-01T16:02:35.122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" d="100"/>
          <a:sy n="15" d="100"/>
        </p:scale>
        <p:origin x="2390" y="101"/>
      </p:cViewPr>
      <p:guideLst>
        <p:guide orient="horz" pos="5157"/>
        <p:guide pos="38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160884" y="11159920"/>
            <a:ext cx="2449003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4321770" y="20159854"/>
            <a:ext cx="201682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440590" y="8279941"/>
            <a:ext cx="1253313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4838077" y="8279941"/>
            <a:ext cx="1253313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8809525" cy="35999738"/>
          </a:xfrm>
          <a:custGeom>
            <a:avLst/>
            <a:gdLst/>
            <a:ahLst/>
            <a:cxnLst/>
            <a:rect l="l" t="t" r="r" b="b"/>
            <a:pathLst>
              <a:path w="16083280" h="20104100">
                <a:moveTo>
                  <a:pt x="16083279" y="20104099"/>
                </a:moveTo>
                <a:lnTo>
                  <a:pt x="0" y="20104099"/>
                </a:lnTo>
                <a:lnTo>
                  <a:pt x="0" y="0"/>
                </a:lnTo>
                <a:lnTo>
                  <a:pt x="16083279" y="0"/>
                </a:lnTo>
                <a:lnTo>
                  <a:pt x="16083279" y="20104099"/>
                </a:lnTo>
                <a:close/>
              </a:path>
            </a:pathLst>
          </a:custGeom>
          <a:solidFill>
            <a:srgbClr val="F4F1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406353" y="7311217"/>
            <a:ext cx="24018553" cy="9343331"/>
          </a:xfrm>
          <a:custGeom>
            <a:avLst/>
            <a:gdLst/>
            <a:ahLst/>
            <a:cxnLst/>
            <a:rect l="l" t="t" r="r" b="b"/>
            <a:pathLst>
              <a:path w="13408660" h="5217795">
                <a:moveTo>
                  <a:pt x="13408051" y="5217492"/>
                </a:moveTo>
                <a:lnTo>
                  <a:pt x="0" y="5217492"/>
                </a:lnTo>
                <a:lnTo>
                  <a:pt x="0" y="0"/>
                </a:lnTo>
                <a:lnTo>
                  <a:pt x="13408051" y="0"/>
                </a:lnTo>
                <a:lnTo>
                  <a:pt x="13408051" y="52174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415881" y="7322934"/>
            <a:ext cx="23974191" cy="0"/>
          </a:xfrm>
          <a:custGeom>
            <a:avLst/>
            <a:gdLst/>
            <a:ahLst/>
            <a:cxnLst/>
            <a:rect l="l" t="t" r="r" b="b"/>
            <a:pathLst>
              <a:path w="13383894">
                <a:moveTo>
                  <a:pt x="0" y="0"/>
                </a:moveTo>
                <a:lnTo>
                  <a:pt x="13383878" y="0"/>
                </a:lnTo>
              </a:path>
            </a:pathLst>
          </a:custGeom>
          <a:ln w="106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0435926" y="7320736"/>
            <a:ext cx="0" cy="12938756"/>
          </a:xfrm>
          <a:custGeom>
            <a:avLst/>
            <a:gdLst/>
            <a:ahLst/>
            <a:cxnLst/>
            <a:rect l="l" t="t" r="r" b="b"/>
            <a:pathLst>
              <a:path h="7225665">
                <a:moveTo>
                  <a:pt x="0" y="7225083"/>
                </a:moveTo>
                <a:lnTo>
                  <a:pt x="0" y="0"/>
                </a:lnTo>
              </a:path>
            </a:pathLst>
          </a:custGeom>
          <a:ln w="106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2358004" y="16659149"/>
            <a:ext cx="23999217" cy="0"/>
          </a:xfrm>
          <a:custGeom>
            <a:avLst/>
            <a:gdLst/>
            <a:ahLst/>
            <a:cxnLst/>
            <a:rect l="l" t="t" r="r" b="b"/>
            <a:pathLst>
              <a:path w="13397865">
                <a:moveTo>
                  <a:pt x="0" y="0"/>
                </a:moveTo>
                <a:lnTo>
                  <a:pt x="13397430" y="0"/>
                </a:lnTo>
              </a:path>
            </a:pathLst>
          </a:custGeom>
          <a:ln w="106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26365941" y="21782254"/>
            <a:ext cx="48911" cy="0"/>
          </a:xfrm>
          <a:custGeom>
            <a:avLst/>
            <a:gdLst/>
            <a:ahLst/>
            <a:cxnLst/>
            <a:rect l="l" t="t" r="r" b="b"/>
            <a:pathLst>
              <a:path w="27305">
                <a:moveTo>
                  <a:pt x="0" y="0"/>
                </a:moveTo>
                <a:lnTo>
                  <a:pt x="27007" y="0"/>
                </a:lnTo>
              </a:path>
            </a:pathLst>
          </a:custGeom>
          <a:ln w="106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2358003" y="26514832"/>
            <a:ext cx="23974191" cy="0"/>
          </a:xfrm>
          <a:custGeom>
            <a:avLst/>
            <a:gdLst/>
            <a:ahLst/>
            <a:cxnLst/>
            <a:rect l="l" t="t" r="r" b="b"/>
            <a:pathLst>
              <a:path w="13383894">
                <a:moveTo>
                  <a:pt x="0" y="0"/>
                </a:moveTo>
                <a:lnTo>
                  <a:pt x="13383878" y="0"/>
                </a:lnTo>
              </a:path>
            </a:pathLst>
          </a:custGeom>
          <a:ln w="98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2348476" y="20267978"/>
            <a:ext cx="24018553" cy="6239121"/>
          </a:xfrm>
          <a:custGeom>
            <a:avLst/>
            <a:gdLst/>
            <a:ahLst/>
            <a:cxnLst/>
            <a:rect l="l" t="t" r="r" b="b"/>
            <a:pathLst>
              <a:path w="13408660" h="3484244">
                <a:moveTo>
                  <a:pt x="13408051" y="3483646"/>
                </a:moveTo>
                <a:lnTo>
                  <a:pt x="0" y="3483646"/>
                </a:lnTo>
                <a:lnTo>
                  <a:pt x="0" y="0"/>
                </a:lnTo>
                <a:lnTo>
                  <a:pt x="13408051" y="0"/>
                </a:lnTo>
                <a:lnTo>
                  <a:pt x="13408051" y="34836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1777534" y="21482423"/>
            <a:ext cx="275055" cy="27496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40590" y="1439990"/>
            <a:ext cx="25930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40590" y="8279941"/>
            <a:ext cx="25930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9796012" y="33479759"/>
            <a:ext cx="921977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440589" y="33479759"/>
            <a:ext cx="662671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0744496" y="33479759"/>
            <a:ext cx="662671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818708">
        <a:defRPr>
          <a:latin typeface="+mn-lt"/>
          <a:ea typeface="+mn-ea"/>
          <a:cs typeface="+mn-cs"/>
        </a:defRPr>
      </a:lvl2pPr>
      <a:lvl3pPr marL="1637416">
        <a:defRPr>
          <a:latin typeface="+mn-lt"/>
          <a:ea typeface="+mn-ea"/>
          <a:cs typeface="+mn-cs"/>
        </a:defRPr>
      </a:lvl3pPr>
      <a:lvl4pPr marL="2456124">
        <a:defRPr>
          <a:latin typeface="+mn-lt"/>
          <a:ea typeface="+mn-ea"/>
          <a:cs typeface="+mn-cs"/>
        </a:defRPr>
      </a:lvl4pPr>
      <a:lvl5pPr marL="3274832">
        <a:defRPr>
          <a:latin typeface="+mn-lt"/>
          <a:ea typeface="+mn-ea"/>
          <a:cs typeface="+mn-cs"/>
        </a:defRPr>
      </a:lvl5pPr>
      <a:lvl6pPr marL="4093540">
        <a:defRPr>
          <a:latin typeface="+mn-lt"/>
          <a:ea typeface="+mn-ea"/>
          <a:cs typeface="+mn-cs"/>
        </a:defRPr>
      </a:lvl6pPr>
      <a:lvl7pPr marL="4912248">
        <a:defRPr>
          <a:latin typeface="+mn-lt"/>
          <a:ea typeface="+mn-ea"/>
          <a:cs typeface="+mn-cs"/>
        </a:defRPr>
      </a:lvl7pPr>
      <a:lvl8pPr marL="5730956">
        <a:defRPr>
          <a:latin typeface="+mn-lt"/>
          <a:ea typeface="+mn-ea"/>
          <a:cs typeface="+mn-cs"/>
        </a:defRPr>
      </a:lvl8pPr>
      <a:lvl9pPr marL="6549664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818708">
        <a:defRPr>
          <a:latin typeface="+mn-lt"/>
          <a:ea typeface="+mn-ea"/>
          <a:cs typeface="+mn-cs"/>
        </a:defRPr>
      </a:lvl2pPr>
      <a:lvl3pPr marL="1637416">
        <a:defRPr>
          <a:latin typeface="+mn-lt"/>
          <a:ea typeface="+mn-ea"/>
          <a:cs typeface="+mn-cs"/>
        </a:defRPr>
      </a:lvl3pPr>
      <a:lvl4pPr marL="2456124">
        <a:defRPr>
          <a:latin typeface="+mn-lt"/>
          <a:ea typeface="+mn-ea"/>
          <a:cs typeface="+mn-cs"/>
        </a:defRPr>
      </a:lvl4pPr>
      <a:lvl5pPr marL="3274832">
        <a:defRPr>
          <a:latin typeface="+mn-lt"/>
          <a:ea typeface="+mn-ea"/>
          <a:cs typeface="+mn-cs"/>
        </a:defRPr>
      </a:lvl5pPr>
      <a:lvl6pPr marL="4093540">
        <a:defRPr>
          <a:latin typeface="+mn-lt"/>
          <a:ea typeface="+mn-ea"/>
          <a:cs typeface="+mn-cs"/>
        </a:defRPr>
      </a:lvl6pPr>
      <a:lvl7pPr marL="4912248">
        <a:defRPr>
          <a:latin typeface="+mn-lt"/>
          <a:ea typeface="+mn-ea"/>
          <a:cs typeface="+mn-cs"/>
        </a:defRPr>
      </a:lvl7pPr>
      <a:lvl8pPr marL="5730956">
        <a:defRPr>
          <a:latin typeface="+mn-lt"/>
          <a:ea typeface="+mn-ea"/>
          <a:cs typeface="+mn-cs"/>
        </a:defRPr>
      </a:lvl8pPr>
      <a:lvl9pPr marL="6549664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165923" y="21420694"/>
            <a:ext cx="299050" cy="299700"/>
          </a:xfrm>
          <a:prstGeom prst="rect">
            <a:avLst/>
          </a:prstGeom>
        </p:spPr>
        <p:txBody>
          <a:bodyPr vert="horz" wrap="square" lIns="0" tIns="23879" rIns="0" bIns="0" rtlCol="0">
            <a:spAutoFit/>
          </a:bodyPr>
          <a:lstStyle/>
          <a:p>
            <a:pPr>
              <a:spcBef>
                <a:spcPts val="188"/>
              </a:spcBef>
            </a:pPr>
            <a:r>
              <a:rPr sz="1791" spc="-45" dirty="0">
                <a:latin typeface="Arial"/>
                <a:cs typeface="Arial"/>
              </a:rPr>
              <a:t>pT</a:t>
            </a:r>
            <a:endParaRPr sz="1791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1111574" y="21482423"/>
            <a:ext cx="3354366" cy="2421966"/>
            <a:chOff x="11787069" y="11996887"/>
            <a:chExt cx="1873250" cy="13525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17770" y="11996887"/>
              <a:ext cx="153553" cy="15355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1816534" y="12318368"/>
              <a:ext cx="907415" cy="83820"/>
            </a:xfrm>
            <a:custGeom>
              <a:avLst/>
              <a:gdLst/>
              <a:ahLst/>
              <a:cxnLst/>
              <a:rect l="l" t="t" r="r" b="b"/>
              <a:pathLst>
                <a:path w="907415" h="83820">
                  <a:moveTo>
                    <a:pt x="907130" y="83436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816534" y="12318368"/>
              <a:ext cx="907415" cy="83820"/>
            </a:xfrm>
            <a:custGeom>
              <a:avLst/>
              <a:gdLst/>
              <a:ahLst/>
              <a:cxnLst/>
              <a:rect l="l" t="t" r="r" b="b"/>
              <a:pathLst>
                <a:path w="907415" h="83820">
                  <a:moveTo>
                    <a:pt x="0" y="0"/>
                  </a:moveTo>
                  <a:lnTo>
                    <a:pt x="907130" y="83436"/>
                  </a:lnTo>
                </a:path>
              </a:pathLst>
            </a:custGeom>
            <a:ln w="265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723664" y="12401804"/>
              <a:ext cx="907415" cy="150495"/>
            </a:xfrm>
            <a:custGeom>
              <a:avLst/>
              <a:gdLst/>
              <a:ahLst/>
              <a:cxnLst/>
              <a:rect l="l" t="t" r="r" b="b"/>
              <a:pathLst>
                <a:path w="907415" h="150495">
                  <a:moveTo>
                    <a:pt x="907129" y="150185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723664" y="12401804"/>
              <a:ext cx="907415" cy="150495"/>
            </a:xfrm>
            <a:custGeom>
              <a:avLst/>
              <a:gdLst/>
              <a:ahLst/>
              <a:cxnLst/>
              <a:rect l="l" t="t" r="r" b="b"/>
              <a:pathLst>
                <a:path w="907415" h="150495">
                  <a:moveTo>
                    <a:pt x="0" y="0"/>
                  </a:moveTo>
                  <a:lnTo>
                    <a:pt x="907129" y="150185"/>
                  </a:lnTo>
                </a:path>
              </a:pathLst>
            </a:custGeom>
            <a:ln w="265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816534" y="12852361"/>
              <a:ext cx="907415" cy="334010"/>
            </a:xfrm>
            <a:custGeom>
              <a:avLst/>
              <a:gdLst/>
              <a:ahLst/>
              <a:cxnLst/>
              <a:rect l="l" t="t" r="r" b="b"/>
              <a:pathLst>
                <a:path w="907415" h="334009">
                  <a:moveTo>
                    <a:pt x="907130" y="333745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816534" y="12852361"/>
              <a:ext cx="907415" cy="334010"/>
            </a:xfrm>
            <a:custGeom>
              <a:avLst/>
              <a:gdLst/>
              <a:ahLst/>
              <a:cxnLst/>
              <a:rect l="l" t="t" r="r" b="b"/>
              <a:pathLst>
                <a:path w="907415" h="334009">
                  <a:moveTo>
                    <a:pt x="0" y="0"/>
                  </a:moveTo>
                  <a:lnTo>
                    <a:pt x="907130" y="333745"/>
                  </a:lnTo>
                </a:path>
              </a:pathLst>
            </a:custGeom>
            <a:ln w="26519">
              <a:solidFill>
                <a:srgbClr val="40B8D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723664" y="13186106"/>
              <a:ext cx="907415" cy="133985"/>
            </a:xfrm>
            <a:custGeom>
              <a:avLst/>
              <a:gdLst/>
              <a:ahLst/>
              <a:cxnLst/>
              <a:rect l="l" t="t" r="r" b="b"/>
              <a:pathLst>
                <a:path w="907415" h="133984">
                  <a:moveTo>
                    <a:pt x="907129" y="133498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2723664" y="13186106"/>
              <a:ext cx="907415" cy="133985"/>
            </a:xfrm>
            <a:custGeom>
              <a:avLst/>
              <a:gdLst/>
              <a:ahLst/>
              <a:cxnLst/>
              <a:rect l="l" t="t" r="r" b="b"/>
              <a:pathLst>
                <a:path w="907415" h="133984">
                  <a:moveTo>
                    <a:pt x="0" y="0"/>
                  </a:moveTo>
                  <a:lnTo>
                    <a:pt x="907129" y="133498"/>
                  </a:lnTo>
                </a:path>
              </a:pathLst>
            </a:custGeom>
            <a:ln w="26519">
              <a:solidFill>
                <a:srgbClr val="40B8D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787061" y="12288938"/>
              <a:ext cx="1873250" cy="292735"/>
            </a:xfrm>
            <a:custGeom>
              <a:avLst/>
              <a:gdLst/>
              <a:ahLst/>
              <a:cxnLst/>
              <a:rect l="l" t="t" r="r" b="b"/>
              <a:pathLst>
                <a:path w="1873250" h="292734">
                  <a:moveTo>
                    <a:pt x="58928" y="27495"/>
                  </a:moveTo>
                  <a:lnTo>
                    <a:pt x="31394" y="0"/>
                  </a:lnTo>
                  <a:lnTo>
                    <a:pt x="27533" y="0"/>
                  </a:lnTo>
                  <a:lnTo>
                    <a:pt x="0" y="27495"/>
                  </a:lnTo>
                  <a:lnTo>
                    <a:pt x="0" y="31369"/>
                  </a:lnTo>
                  <a:lnTo>
                    <a:pt x="27533" y="58877"/>
                  </a:lnTo>
                  <a:lnTo>
                    <a:pt x="31394" y="58877"/>
                  </a:lnTo>
                  <a:lnTo>
                    <a:pt x="58928" y="31369"/>
                  </a:lnTo>
                  <a:lnTo>
                    <a:pt x="58928" y="29438"/>
                  </a:lnTo>
                  <a:lnTo>
                    <a:pt x="58928" y="27495"/>
                  </a:lnTo>
                  <a:close/>
                </a:path>
                <a:path w="1873250" h="292734">
                  <a:moveTo>
                    <a:pt x="966063" y="110934"/>
                  </a:moveTo>
                  <a:lnTo>
                    <a:pt x="938530" y="83400"/>
                  </a:lnTo>
                  <a:lnTo>
                    <a:pt x="934656" y="83400"/>
                  </a:lnTo>
                  <a:lnTo>
                    <a:pt x="907135" y="110934"/>
                  </a:lnTo>
                  <a:lnTo>
                    <a:pt x="907135" y="114808"/>
                  </a:lnTo>
                  <a:lnTo>
                    <a:pt x="934656" y="142341"/>
                  </a:lnTo>
                  <a:lnTo>
                    <a:pt x="938530" y="142341"/>
                  </a:lnTo>
                  <a:lnTo>
                    <a:pt x="966063" y="114808"/>
                  </a:lnTo>
                  <a:lnTo>
                    <a:pt x="966063" y="112877"/>
                  </a:lnTo>
                  <a:lnTo>
                    <a:pt x="966063" y="110934"/>
                  </a:lnTo>
                  <a:close/>
                </a:path>
                <a:path w="1873250" h="292734">
                  <a:moveTo>
                    <a:pt x="1873199" y="261124"/>
                  </a:moveTo>
                  <a:lnTo>
                    <a:pt x="1845665" y="233591"/>
                  </a:lnTo>
                  <a:lnTo>
                    <a:pt x="1841792" y="233591"/>
                  </a:lnTo>
                  <a:lnTo>
                    <a:pt x="1814258" y="261124"/>
                  </a:lnTo>
                  <a:lnTo>
                    <a:pt x="1814258" y="264998"/>
                  </a:lnTo>
                  <a:lnTo>
                    <a:pt x="1841792" y="292519"/>
                  </a:lnTo>
                  <a:lnTo>
                    <a:pt x="1845665" y="292519"/>
                  </a:lnTo>
                  <a:lnTo>
                    <a:pt x="1873199" y="264998"/>
                  </a:lnTo>
                  <a:lnTo>
                    <a:pt x="1873199" y="263055"/>
                  </a:lnTo>
                  <a:lnTo>
                    <a:pt x="1873199" y="2611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1787061" y="12822935"/>
              <a:ext cx="1873250" cy="526415"/>
            </a:xfrm>
            <a:custGeom>
              <a:avLst/>
              <a:gdLst/>
              <a:ahLst/>
              <a:cxnLst/>
              <a:rect l="l" t="t" r="r" b="b"/>
              <a:pathLst>
                <a:path w="1873250" h="526415">
                  <a:moveTo>
                    <a:pt x="58928" y="27495"/>
                  </a:moveTo>
                  <a:lnTo>
                    <a:pt x="31394" y="0"/>
                  </a:lnTo>
                  <a:lnTo>
                    <a:pt x="27533" y="0"/>
                  </a:lnTo>
                  <a:lnTo>
                    <a:pt x="0" y="27495"/>
                  </a:lnTo>
                  <a:lnTo>
                    <a:pt x="0" y="31369"/>
                  </a:lnTo>
                  <a:lnTo>
                    <a:pt x="27533" y="58864"/>
                  </a:lnTo>
                  <a:lnTo>
                    <a:pt x="31394" y="58864"/>
                  </a:lnTo>
                  <a:lnTo>
                    <a:pt x="58928" y="31369"/>
                  </a:lnTo>
                  <a:lnTo>
                    <a:pt x="58928" y="29425"/>
                  </a:lnTo>
                  <a:lnTo>
                    <a:pt x="58928" y="27495"/>
                  </a:lnTo>
                  <a:close/>
                </a:path>
                <a:path w="1873250" h="526415">
                  <a:moveTo>
                    <a:pt x="966063" y="361238"/>
                  </a:moveTo>
                  <a:lnTo>
                    <a:pt x="938530" y="333705"/>
                  </a:lnTo>
                  <a:lnTo>
                    <a:pt x="934656" y="333705"/>
                  </a:lnTo>
                  <a:lnTo>
                    <a:pt x="907135" y="361238"/>
                  </a:lnTo>
                  <a:lnTo>
                    <a:pt x="907135" y="365112"/>
                  </a:lnTo>
                  <a:lnTo>
                    <a:pt x="934656" y="392645"/>
                  </a:lnTo>
                  <a:lnTo>
                    <a:pt x="938530" y="392645"/>
                  </a:lnTo>
                  <a:lnTo>
                    <a:pt x="966063" y="365112"/>
                  </a:lnTo>
                  <a:lnTo>
                    <a:pt x="966063" y="363181"/>
                  </a:lnTo>
                  <a:lnTo>
                    <a:pt x="966063" y="361238"/>
                  </a:lnTo>
                  <a:close/>
                </a:path>
                <a:path w="1873250" h="526415">
                  <a:moveTo>
                    <a:pt x="1873199" y="494741"/>
                  </a:moveTo>
                  <a:lnTo>
                    <a:pt x="1845665" y="467207"/>
                  </a:lnTo>
                  <a:lnTo>
                    <a:pt x="1841792" y="467207"/>
                  </a:lnTo>
                  <a:lnTo>
                    <a:pt x="1814258" y="494741"/>
                  </a:lnTo>
                  <a:lnTo>
                    <a:pt x="1814258" y="498614"/>
                  </a:lnTo>
                  <a:lnTo>
                    <a:pt x="1841792" y="526135"/>
                  </a:lnTo>
                  <a:lnTo>
                    <a:pt x="1845665" y="526135"/>
                  </a:lnTo>
                  <a:lnTo>
                    <a:pt x="1873199" y="498614"/>
                  </a:lnTo>
                  <a:lnTo>
                    <a:pt x="1873199" y="496671"/>
                  </a:lnTo>
                  <a:lnTo>
                    <a:pt x="1873199" y="494741"/>
                  </a:lnTo>
                  <a:close/>
                </a:path>
              </a:pathLst>
            </a:custGeom>
            <a:solidFill>
              <a:srgbClr val="40B8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3169102" y="21420694"/>
            <a:ext cx="570811" cy="299700"/>
          </a:xfrm>
          <a:prstGeom prst="rect">
            <a:avLst/>
          </a:prstGeom>
        </p:spPr>
        <p:txBody>
          <a:bodyPr vert="horz" wrap="square" lIns="0" tIns="23879" rIns="0" bIns="0" rtlCol="0">
            <a:spAutoFit/>
          </a:bodyPr>
          <a:lstStyle/>
          <a:p>
            <a:pPr>
              <a:spcBef>
                <a:spcPts val="188"/>
              </a:spcBef>
            </a:pPr>
            <a:r>
              <a:rPr sz="1791" spc="-36" dirty="0">
                <a:latin typeface="Arial"/>
                <a:cs typeface="Arial"/>
              </a:rPr>
              <a:t>pLSH</a:t>
            </a:r>
            <a:endParaRPr sz="1791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072659" y="24102262"/>
            <a:ext cx="217181" cy="299700"/>
          </a:xfrm>
          <a:prstGeom prst="rect">
            <a:avLst/>
          </a:prstGeom>
        </p:spPr>
        <p:txBody>
          <a:bodyPr vert="horz" wrap="square" lIns="0" tIns="23879" rIns="0" bIns="0" rtlCol="0">
            <a:spAutoFit/>
          </a:bodyPr>
          <a:lstStyle/>
          <a:p>
            <a:pPr>
              <a:spcBef>
                <a:spcPts val="188"/>
              </a:spcBef>
            </a:pPr>
            <a:r>
              <a:rPr sz="1791" spc="-45" dirty="0">
                <a:latin typeface="Arial"/>
                <a:cs typeface="Arial"/>
              </a:rPr>
              <a:t>fe</a:t>
            </a:r>
            <a:endParaRPr sz="1791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2697355" y="24102262"/>
            <a:ext cx="217181" cy="299700"/>
          </a:xfrm>
          <a:prstGeom prst="rect">
            <a:avLst/>
          </a:prstGeom>
        </p:spPr>
        <p:txBody>
          <a:bodyPr vert="horz" wrap="square" lIns="0" tIns="23879" rIns="0" bIns="0" rtlCol="0">
            <a:spAutoFit/>
          </a:bodyPr>
          <a:lstStyle/>
          <a:p>
            <a:pPr>
              <a:spcBef>
                <a:spcPts val="188"/>
              </a:spcBef>
            </a:pPr>
            <a:r>
              <a:rPr sz="1791" spc="-45" dirty="0">
                <a:latin typeface="Arial"/>
                <a:cs typeface="Arial"/>
              </a:rPr>
              <a:t>fa</a:t>
            </a:r>
            <a:endParaRPr sz="1791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4247027" y="24102262"/>
            <a:ext cx="355904" cy="299700"/>
          </a:xfrm>
          <a:prstGeom prst="rect">
            <a:avLst/>
          </a:prstGeom>
        </p:spPr>
        <p:txBody>
          <a:bodyPr vert="horz" wrap="square" lIns="0" tIns="23879" rIns="0" bIns="0" rtlCol="0">
            <a:spAutoFit/>
          </a:bodyPr>
          <a:lstStyle/>
          <a:p>
            <a:pPr>
              <a:spcBef>
                <a:spcPts val="188"/>
              </a:spcBef>
            </a:pPr>
            <a:r>
              <a:rPr sz="1791" spc="-45" dirty="0">
                <a:latin typeface="Arial"/>
                <a:cs typeface="Arial"/>
              </a:rPr>
              <a:t>fge</a:t>
            </a:r>
            <a:endParaRPr sz="1791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9904742" y="21766576"/>
            <a:ext cx="313832" cy="2432466"/>
          </a:xfrm>
          <a:prstGeom prst="rect">
            <a:avLst/>
          </a:prstGeom>
        </p:spPr>
        <p:txBody>
          <a:bodyPr vert="horz" wrap="square" lIns="0" tIns="47757" rIns="0" bIns="0" rtlCol="0">
            <a:spAutoFit/>
          </a:bodyPr>
          <a:lstStyle/>
          <a:p>
            <a:pPr marR="17056" algn="r">
              <a:spcBef>
                <a:spcPts val="376"/>
              </a:spcBef>
            </a:pPr>
            <a:r>
              <a:rPr sz="1791" spc="-45" dirty="0">
                <a:latin typeface="Arial"/>
                <a:cs typeface="Arial"/>
              </a:rPr>
              <a:t>70</a:t>
            </a:r>
            <a:endParaRPr sz="1791">
              <a:latin typeface="Arial"/>
              <a:cs typeface="Arial"/>
            </a:endParaRPr>
          </a:p>
          <a:p>
            <a:pPr marR="14782" algn="r">
              <a:spcBef>
                <a:spcPts val="204"/>
              </a:spcBef>
            </a:pPr>
            <a:r>
              <a:rPr sz="1791" spc="72" dirty="0">
                <a:latin typeface="Arial"/>
                <a:cs typeface="Arial"/>
              </a:rPr>
              <a:t>60</a:t>
            </a:r>
            <a:endParaRPr sz="1791">
              <a:latin typeface="Arial"/>
              <a:cs typeface="Arial"/>
            </a:endParaRPr>
          </a:p>
          <a:p>
            <a:pPr marR="13645" algn="r">
              <a:spcBef>
                <a:spcPts val="204"/>
              </a:spcBef>
            </a:pPr>
            <a:r>
              <a:rPr sz="1791" spc="81" dirty="0">
                <a:latin typeface="Arial"/>
                <a:cs typeface="Arial"/>
              </a:rPr>
              <a:t>50</a:t>
            </a:r>
            <a:endParaRPr sz="1791">
              <a:latin typeface="Arial"/>
              <a:cs typeface="Arial"/>
            </a:endParaRPr>
          </a:p>
          <a:p>
            <a:pPr marR="14782" algn="r">
              <a:spcBef>
                <a:spcPts val="206"/>
              </a:spcBef>
            </a:pPr>
            <a:r>
              <a:rPr sz="1791" spc="81" dirty="0">
                <a:latin typeface="Arial"/>
                <a:cs typeface="Arial"/>
              </a:rPr>
              <a:t>40</a:t>
            </a:r>
            <a:endParaRPr sz="1791">
              <a:latin typeface="Arial"/>
              <a:cs typeface="Arial"/>
            </a:endParaRPr>
          </a:p>
          <a:p>
            <a:pPr marR="13645" algn="r">
              <a:spcBef>
                <a:spcPts val="197"/>
              </a:spcBef>
            </a:pPr>
            <a:r>
              <a:rPr sz="1791" spc="81" dirty="0">
                <a:latin typeface="Arial"/>
                <a:cs typeface="Arial"/>
              </a:rPr>
              <a:t>30</a:t>
            </a:r>
            <a:endParaRPr sz="1791">
              <a:latin typeface="Arial"/>
              <a:cs typeface="Arial"/>
            </a:endParaRPr>
          </a:p>
          <a:p>
            <a:pPr marR="14782" algn="r">
              <a:spcBef>
                <a:spcPts val="204"/>
              </a:spcBef>
            </a:pPr>
            <a:r>
              <a:rPr sz="1791" spc="72" dirty="0">
                <a:latin typeface="Arial"/>
                <a:cs typeface="Arial"/>
              </a:rPr>
              <a:t>20</a:t>
            </a:r>
            <a:endParaRPr sz="1791">
              <a:latin typeface="Arial"/>
              <a:cs typeface="Arial"/>
            </a:endParaRPr>
          </a:p>
          <a:p>
            <a:pPr marR="17056" algn="r">
              <a:spcBef>
                <a:spcPts val="204"/>
              </a:spcBef>
            </a:pPr>
            <a:r>
              <a:rPr sz="1791" spc="-45" dirty="0">
                <a:latin typeface="Arial"/>
                <a:cs typeface="Arial"/>
              </a:rPr>
              <a:t>10</a:t>
            </a:r>
            <a:endParaRPr sz="1791">
              <a:latin typeface="Arial"/>
              <a:cs typeface="Arial"/>
            </a:endParaRPr>
          </a:p>
          <a:p>
            <a:pPr marR="9097" algn="r">
              <a:spcBef>
                <a:spcPts val="204"/>
              </a:spcBef>
            </a:pPr>
            <a:r>
              <a:rPr sz="1791" spc="81" dirty="0">
                <a:latin typeface="Arial"/>
                <a:cs typeface="Arial"/>
              </a:rPr>
              <a:t>0</a:t>
            </a:r>
            <a:endParaRPr sz="1791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8802141" y="7322935"/>
            <a:ext cx="7593375" cy="4854165"/>
            <a:chOff x="10497363" y="4089502"/>
            <a:chExt cx="4240530" cy="2710815"/>
          </a:xfrm>
        </p:grpSpPr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97363" y="4089502"/>
              <a:ext cx="4240529" cy="271033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0497364" y="6368909"/>
              <a:ext cx="4240530" cy="431165"/>
            </a:xfrm>
            <a:custGeom>
              <a:avLst/>
              <a:gdLst/>
              <a:ahLst/>
              <a:cxnLst/>
              <a:rect l="l" t="t" r="r" b="b"/>
              <a:pathLst>
                <a:path w="4240530" h="431165">
                  <a:moveTo>
                    <a:pt x="4240529" y="430932"/>
                  </a:moveTo>
                  <a:lnTo>
                    <a:pt x="0" y="430932"/>
                  </a:lnTo>
                  <a:lnTo>
                    <a:pt x="0" y="0"/>
                  </a:lnTo>
                  <a:lnTo>
                    <a:pt x="4240529" y="0"/>
                  </a:lnTo>
                  <a:lnTo>
                    <a:pt x="4240529" y="430932"/>
                  </a:lnTo>
                  <a:close/>
                </a:path>
              </a:pathLst>
            </a:custGeom>
            <a:solidFill>
              <a:srgbClr val="838F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2410405" y="11519245"/>
            <a:ext cx="8027737" cy="5130474"/>
            <a:chOff x="1343377" y="6432937"/>
            <a:chExt cx="4483100" cy="2865120"/>
          </a:xfrm>
        </p:grpSpPr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43377" y="6432937"/>
              <a:ext cx="4482613" cy="2865068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343377" y="8842471"/>
              <a:ext cx="4483100" cy="455930"/>
            </a:xfrm>
            <a:custGeom>
              <a:avLst/>
              <a:gdLst/>
              <a:ahLst/>
              <a:cxnLst/>
              <a:rect l="l" t="t" r="r" b="b"/>
              <a:pathLst>
                <a:path w="4483100" h="455929">
                  <a:moveTo>
                    <a:pt x="4482613" y="455534"/>
                  </a:moveTo>
                  <a:lnTo>
                    <a:pt x="0" y="455534"/>
                  </a:lnTo>
                  <a:lnTo>
                    <a:pt x="0" y="0"/>
                  </a:lnTo>
                  <a:lnTo>
                    <a:pt x="4482613" y="0"/>
                  </a:lnTo>
                  <a:lnTo>
                    <a:pt x="4482613" y="455534"/>
                  </a:lnTo>
                  <a:close/>
                </a:path>
              </a:pathLst>
            </a:custGeom>
            <a:solidFill>
              <a:srgbClr val="838F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2317490" y="21005154"/>
            <a:ext cx="26449037" cy="14973551"/>
            <a:chOff x="1311066" y="11730601"/>
            <a:chExt cx="14770499" cy="8361999"/>
          </a:xfrm>
        </p:grpSpPr>
        <p:sp>
          <p:nvSpPr>
            <p:cNvPr id="28" name="object 28"/>
            <p:cNvSpPr/>
            <p:nvPr/>
          </p:nvSpPr>
          <p:spPr>
            <a:xfrm>
              <a:off x="11362968" y="13436415"/>
              <a:ext cx="2721610" cy="0"/>
            </a:xfrm>
            <a:custGeom>
              <a:avLst/>
              <a:gdLst/>
              <a:ahLst/>
              <a:cxnLst/>
              <a:rect l="l" t="t" r="r" b="b"/>
              <a:pathLst>
                <a:path w="2721609">
                  <a:moveTo>
                    <a:pt x="0" y="0"/>
                  </a:moveTo>
                  <a:lnTo>
                    <a:pt x="2721390" y="0"/>
                  </a:lnTo>
                </a:path>
              </a:pathLst>
            </a:custGeom>
            <a:ln w="58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1362968" y="12268305"/>
              <a:ext cx="2721610" cy="1001394"/>
            </a:xfrm>
            <a:custGeom>
              <a:avLst/>
              <a:gdLst/>
              <a:ahLst/>
              <a:cxnLst/>
              <a:rect l="l" t="t" r="r" b="b"/>
              <a:pathLst>
                <a:path w="2721609" h="1001394">
                  <a:moveTo>
                    <a:pt x="0" y="1001237"/>
                  </a:moveTo>
                  <a:lnTo>
                    <a:pt x="2721390" y="1001237"/>
                  </a:lnTo>
                </a:path>
                <a:path w="2721609" h="1001394">
                  <a:moveTo>
                    <a:pt x="0" y="834364"/>
                  </a:moveTo>
                  <a:lnTo>
                    <a:pt x="2721390" y="834364"/>
                  </a:lnTo>
                </a:path>
                <a:path w="2721609" h="1001394">
                  <a:moveTo>
                    <a:pt x="0" y="667491"/>
                  </a:moveTo>
                  <a:lnTo>
                    <a:pt x="2721390" y="667491"/>
                  </a:lnTo>
                </a:path>
                <a:path w="2721609" h="1001394">
                  <a:moveTo>
                    <a:pt x="0" y="500618"/>
                  </a:moveTo>
                  <a:lnTo>
                    <a:pt x="2721390" y="500618"/>
                  </a:lnTo>
                </a:path>
                <a:path w="2721609" h="1001394">
                  <a:moveTo>
                    <a:pt x="0" y="333745"/>
                  </a:moveTo>
                  <a:lnTo>
                    <a:pt x="2721390" y="333745"/>
                  </a:lnTo>
                </a:path>
                <a:path w="2721609" h="1001394">
                  <a:moveTo>
                    <a:pt x="0" y="166872"/>
                  </a:moveTo>
                  <a:lnTo>
                    <a:pt x="2721390" y="166872"/>
                  </a:lnTo>
                </a:path>
                <a:path w="2721609" h="1001394">
                  <a:moveTo>
                    <a:pt x="0" y="0"/>
                  </a:moveTo>
                  <a:lnTo>
                    <a:pt x="2721390" y="0"/>
                  </a:lnTo>
                </a:path>
              </a:pathLst>
            </a:custGeom>
            <a:ln w="58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11066" y="11730601"/>
              <a:ext cx="3866582" cy="212741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11066" y="14813385"/>
              <a:ext cx="4893130" cy="3127450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311066" y="17443586"/>
              <a:ext cx="4893310" cy="497840"/>
            </a:xfrm>
            <a:custGeom>
              <a:avLst/>
              <a:gdLst/>
              <a:ahLst/>
              <a:cxnLst/>
              <a:rect l="l" t="t" r="r" b="b"/>
              <a:pathLst>
                <a:path w="4893310" h="497840">
                  <a:moveTo>
                    <a:pt x="4893130" y="497250"/>
                  </a:moveTo>
                  <a:lnTo>
                    <a:pt x="0" y="497250"/>
                  </a:lnTo>
                  <a:lnTo>
                    <a:pt x="0" y="0"/>
                  </a:lnTo>
                  <a:lnTo>
                    <a:pt x="4893130" y="0"/>
                  </a:lnTo>
                  <a:lnTo>
                    <a:pt x="4893130" y="497250"/>
                  </a:lnTo>
                  <a:close/>
                </a:path>
              </a:pathLst>
            </a:custGeom>
            <a:solidFill>
              <a:srgbClr val="838F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4226730" y="18444140"/>
              <a:ext cx="1854835" cy="1648460"/>
            </a:xfrm>
            <a:custGeom>
              <a:avLst/>
              <a:gdLst/>
              <a:ahLst/>
              <a:cxnLst/>
              <a:rect l="l" t="t" r="r" b="b"/>
              <a:pathLst>
                <a:path w="1854834" h="1648459">
                  <a:moveTo>
                    <a:pt x="1854507" y="1648451"/>
                  </a:moveTo>
                  <a:lnTo>
                    <a:pt x="0" y="1648451"/>
                  </a:lnTo>
                  <a:lnTo>
                    <a:pt x="0" y="0"/>
                  </a:lnTo>
                  <a:lnTo>
                    <a:pt x="1854507" y="0"/>
                  </a:lnTo>
                  <a:lnTo>
                    <a:pt x="1854507" y="16484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19291571" y="27527167"/>
            <a:ext cx="3714818" cy="628135"/>
          </a:xfrm>
          <a:prstGeom prst="rect">
            <a:avLst/>
          </a:prstGeom>
        </p:spPr>
        <p:txBody>
          <a:bodyPr vert="horz" wrap="square" lIns="0" tIns="21604" rIns="0" bIns="0" rtlCol="0">
            <a:spAutoFit/>
          </a:bodyPr>
          <a:lstStyle/>
          <a:p>
            <a:pPr marL="22742">
              <a:spcBef>
                <a:spcPts val="170"/>
              </a:spcBef>
            </a:pPr>
            <a:r>
              <a:rPr sz="3940" b="1" spc="204" dirty="0">
                <a:latin typeface="Book Antiqua"/>
                <a:cs typeface="Book Antiqua"/>
              </a:rPr>
              <a:t>CONCLUSÃO</a:t>
            </a:r>
            <a:endParaRPr sz="3940">
              <a:latin typeface="Book Antiqua"/>
              <a:cs typeface="Book Antiqu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5961147" y="28610971"/>
            <a:ext cx="1626015" cy="407626"/>
          </a:xfrm>
          <a:prstGeom prst="rect">
            <a:avLst/>
          </a:prstGeom>
        </p:spPr>
        <p:txBody>
          <a:bodyPr vert="horz" wrap="square" lIns="0" tIns="21604" rIns="0" bIns="0" rtlCol="0">
            <a:spAutoFit/>
          </a:bodyPr>
          <a:lstStyle/>
          <a:p>
            <a:pPr marL="22742">
              <a:spcBef>
                <a:spcPts val="170"/>
              </a:spcBef>
            </a:pPr>
            <a:r>
              <a:rPr sz="2507" spc="-18" dirty="0">
                <a:latin typeface="Bookman Old Style"/>
                <a:cs typeface="Bookman Old Style"/>
              </a:rPr>
              <a:t>xxxxxxxxx</a:t>
            </a:r>
            <a:endParaRPr sz="2507">
              <a:latin typeface="Bookman Old Style"/>
              <a:cs typeface="Bookman Old Style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244004" y="7992586"/>
            <a:ext cx="2178632" cy="747031"/>
          </a:xfrm>
          <a:prstGeom prst="rect">
            <a:avLst/>
          </a:prstGeom>
        </p:spPr>
        <p:txBody>
          <a:bodyPr vert="horz" wrap="square" lIns="0" tIns="30701" rIns="0" bIns="0" rtlCol="0">
            <a:spAutoFit/>
          </a:bodyPr>
          <a:lstStyle/>
          <a:p>
            <a:pPr marL="786869">
              <a:spcBef>
                <a:spcPts val="242"/>
              </a:spcBef>
            </a:pPr>
            <a:r>
              <a:rPr sz="1433" b="1" spc="-18" dirty="0">
                <a:latin typeface="Tahoma"/>
                <a:cs typeface="Tahoma"/>
              </a:rPr>
              <a:t>Autores</a:t>
            </a:r>
            <a:endParaRPr sz="1433">
              <a:latin typeface="Tahoma"/>
              <a:cs typeface="Tahoma"/>
            </a:endParaRPr>
          </a:p>
          <a:p>
            <a:pPr>
              <a:spcBef>
                <a:spcPts val="1511"/>
              </a:spcBef>
            </a:pPr>
            <a:r>
              <a:rPr sz="1970" b="1" spc="-63" dirty="0">
                <a:latin typeface="Tahoma"/>
                <a:cs typeface="Tahoma"/>
              </a:rPr>
              <a:t>xxxxxxxxxxxxxxx</a:t>
            </a:r>
            <a:endParaRPr sz="1970"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947892" y="9870469"/>
            <a:ext cx="2615268" cy="299700"/>
          </a:xfrm>
          <a:prstGeom prst="rect">
            <a:avLst/>
          </a:prstGeom>
        </p:spPr>
        <p:txBody>
          <a:bodyPr vert="horz" wrap="square" lIns="0" tIns="23879" rIns="0" bIns="0" rtlCol="0">
            <a:spAutoFit/>
          </a:bodyPr>
          <a:lstStyle/>
          <a:p>
            <a:pPr>
              <a:spcBef>
                <a:spcPts val="188"/>
              </a:spcBef>
            </a:pPr>
            <a:r>
              <a:rPr sz="1791" spc="-18" dirty="0">
                <a:latin typeface="Arial"/>
                <a:cs typeface="Arial"/>
              </a:rPr>
              <a:t>xxxxxxxxxxxxxxxxxxxxx</a:t>
            </a:r>
            <a:endParaRPr sz="1791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879210" y="9439151"/>
            <a:ext cx="960827" cy="252659"/>
          </a:xfrm>
          <a:prstGeom prst="rect">
            <a:avLst/>
          </a:prstGeom>
        </p:spPr>
        <p:txBody>
          <a:bodyPr vert="horz" wrap="square" lIns="0" tIns="31838" rIns="0" bIns="0" rtlCol="0">
            <a:spAutoFit/>
          </a:bodyPr>
          <a:lstStyle/>
          <a:p>
            <a:pPr>
              <a:spcBef>
                <a:spcPts val="251"/>
              </a:spcBef>
            </a:pPr>
            <a:r>
              <a:rPr sz="1433" b="1" spc="-18" dirty="0">
                <a:latin typeface="Tahoma"/>
                <a:cs typeface="Tahoma"/>
              </a:rPr>
              <a:t>Afiliações</a:t>
            </a:r>
            <a:endParaRPr sz="1433"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1661848" y="17875128"/>
            <a:ext cx="2517480" cy="359436"/>
          </a:xfrm>
          <a:prstGeom prst="rect">
            <a:avLst/>
          </a:prstGeom>
        </p:spPr>
        <p:txBody>
          <a:bodyPr vert="horz" wrap="square" lIns="0" tIns="28427" rIns="0" bIns="0" rtlCol="0">
            <a:spAutoFit/>
          </a:bodyPr>
          <a:lstStyle/>
          <a:p>
            <a:pPr marL="22742">
              <a:spcBef>
                <a:spcPts val="224"/>
              </a:spcBef>
            </a:pPr>
            <a:r>
              <a:rPr sz="2149" spc="-18" dirty="0">
                <a:latin typeface="Bookman Old Style"/>
                <a:cs typeface="Bookman Old Style"/>
              </a:rPr>
              <a:t>xxxxxxxxxxxxxxxx</a:t>
            </a:r>
            <a:endParaRPr sz="2149">
              <a:latin typeface="Bookman Old Style"/>
              <a:cs typeface="Bookman Old Style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6508167" y="17278814"/>
            <a:ext cx="3814881" cy="413368"/>
          </a:xfrm>
          <a:prstGeom prst="rect">
            <a:avLst/>
          </a:prstGeom>
        </p:spPr>
        <p:txBody>
          <a:bodyPr vert="horz" wrap="square" lIns="0" tIns="27290" rIns="0" bIns="0" rtlCol="0">
            <a:spAutoFit/>
          </a:bodyPr>
          <a:lstStyle/>
          <a:p>
            <a:pPr marL="22742">
              <a:spcBef>
                <a:spcPts val="215"/>
              </a:spcBef>
            </a:pPr>
            <a:r>
              <a:rPr sz="2507" b="1" dirty="0">
                <a:latin typeface="Tahoma"/>
                <a:cs typeface="Tahoma"/>
              </a:rPr>
              <a:t>MATERIAL</a:t>
            </a:r>
            <a:r>
              <a:rPr sz="2507" b="1" spc="215" dirty="0">
                <a:latin typeface="Tahoma"/>
                <a:cs typeface="Tahoma"/>
              </a:rPr>
              <a:t> </a:t>
            </a:r>
            <a:r>
              <a:rPr sz="2507" b="1" dirty="0">
                <a:latin typeface="Tahoma"/>
                <a:cs typeface="Tahoma"/>
              </a:rPr>
              <a:t>E</a:t>
            </a:r>
            <a:r>
              <a:rPr sz="2507" b="1" spc="215" dirty="0">
                <a:latin typeface="Tahoma"/>
                <a:cs typeface="Tahoma"/>
              </a:rPr>
              <a:t> </a:t>
            </a:r>
            <a:r>
              <a:rPr sz="2507" b="1" spc="-18" dirty="0">
                <a:latin typeface="Tahoma"/>
                <a:cs typeface="Tahoma"/>
              </a:rPr>
              <a:t>MEÉTODS</a:t>
            </a:r>
            <a:endParaRPr sz="2507"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861742" y="17875128"/>
            <a:ext cx="1900049" cy="359436"/>
          </a:xfrm>
          <a:prstGeom prst="rect">
            <a:avLst/>
          </a:prstGeom>
        </p:spPr>
        <p:txBody>
          <a:bodyPr vert="horz" wrap="square" lIns="0" tIns="28427" rIns="0" bIns="0" rtlCol="0">
            <a:spAutoFit/>
          </a:bodyPr>
          <a:lstStyle/>
          <a:p>
            <a:pPr marL="22742">
              <a:spcBef>
                <a:spcPts val="224"/>
              </a:spcBef>
            </a:pPr>
            <a:r>
              <a:rPr sz="2149" spc="-18" dirty="0">
                <a:latin typeface="Bookman Old Style"/>
                <a:cs typeface="Bookman Old Style"/>
              </a:rPr>
              <a:t>xxxxxxxxxxxx</a:t>
            </a:r>
            <a:endParaRPr sz="2149">
              <a:latin typeface="Bookman Old Style"/>
              <a:cs typeface="Bookman Old Style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243737" y="17278814"/>
            <a:ext cx="1956903" cy="413368"/>
          </a:xfrm>
          <a:prstGeom prst="rect">
            <a:avLst/>
          </a:prstGeom>
        </p:spPr>
        <p:txBody>
          <a:bodyPr vert="horz" wrap="square" lIns="0" tIns="27290" rIns="0" bIns="0" rtlCol="0">
            <a:spAutoFit/>
          </a:bodyPr>
          <a:lstStyle/>
          <a:p>
            <a:pPr marL="22742">
              <a:spcBef>
                <a:spcPts val="215"/>
              </a:spcBef>
            </a:pPr>
            <a:r>
              <a:rPr sz="2507" b="1" spc="-18" dirty="0">
                <a:latin typeface="Tahoma"/>
                <a:cs typeface="Tahoma"/>
              </a:rPr>
              <a:t>OBJETIVOS</a:t>
            </a:r>
            <a:endParaRPr sz="2507">
              <a:latin typeface="Tahoma"/>
              <a:cs typeface="Tahom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0009776" y="24657057"/>
            <a:ext cx="2093352" cy="268748"/>
          </a:xfrm>
          <a:prstGeom prst="rect">
            <a:avLst/>
          </a:prstGeom>
        </p:spPr>
        <p:txBody>
          <a:bodyPr vert="horz" wrap="square" lIns="0" tIns="20467" rIns="0" bIns="0" rtlCol="0">
            <a:spAutoFit/>
          </a:bodyPr>
          <a:lstStyle/>
          <a:p>
            <a:pPr>
              <a:spcBef>
                <a:spcPts val="161"/>
              </a:spcBef>
            </a:pPr>
            <a:r>
              <a:rPr sz="1612" b="1" spc="-18" dirty="0">
                <a:latin typeface="Tahoma"/>
                <a:cs typeface="Tahoma"/>
              </a:rPr>
              <a:t>Figura</a:t>
            </a:r>
            <a:r>
              <a:rPr sz="1612" b="1" spc="-72" dirty="0">
                <a:latin typeface="Tahoma"/>
                <a:cs typeface="Tahoma"/>
              </a:rPr>
              <a:t> </a:t>
            </a:r>
            <a:r>
              <a:rPr sz="1612" b="1" spc="-90" dirty="0">
                <a:latin typeface="Tahoma"/>
                <a:cs typeface="Tahoma"/>
              </a:rPr>
              <a:t>2.</a:t>
            </a:r>
            <a:r>
              <a:rPr sz="1612" b="1" spc="-63" dirty="0">
                <a:latin typeface="Tahoma"/>
                <a:cs typeface="Tahoma"/>
              </a:rPr>
              <a:t> </a:t>
            </a:r>
            <a:r>
              <a:rPr sz="1612" b="1" spc="-81" dirty="0">
                <a:latin typeface="Tahoma"/>
                <a:cs typeface="Tahoma"/>
              </a:rPr>
              <a:t>xxxxxxxxxx</a:t>
            </a:r>
            <a:endParaRPr sz="1612">
              <a:latin typeface="Tahoma"/>
              <a:cs typeface="Tahom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435570" y="24748425"/>
            <a:ext cx="3000734" cy="268748"/>
          </a:xfrm>
          <a:prstGeom prst="rect">
            <a:avLst/>
          </a:prstGeom>
        </p:spPr>
        <p:txBody>
          <a:bodyPr vert="horz" wrap="square" lIns="0" tIns="20467" rIns="0" bIns="0" rtlCol="0">
            <a:spAutoFit/>
          </a:bodyPr>
          <a:lstStyle/>
          <a:p>
            <a:pPr>
              <a:spcBef>
                <a:spcPts val="161"/>
              </a:spcBef>
            </a:pPr>
            <a:r>
              <a:rPr sz="1612" b="1" spc="-18" dirty="0">
                <a:latin typeface="Tahoma"/>
                <a:cs typeface="Tahoma"/>
              </a:rPr>
              <a:t>Figura</a:t>
            </a:r>
            <a:r>
              <a:rPr sz="1612" b="1" spc="-72" dirty="0">
                <a:latin typeface="Tahoma"/>
                <a:cs typeface="Tahoma"/>
              </a:rPr>
              <a:t> </a:t>
            </a:r>
            <a:r>
              <a:rPr sz="1612" b="1" spc="-204" dirty="0">
                <a:latin typeface="Tahoma"/>
                <a:cs typeface="Tahoma"/>
              </a:rPr>
              <a:t>1</a:t>
            </a:r>
            <a:r>
              <a:rPr sz="1612" b="1" spc="-63" dirty="0">
                <a:latin typeface="Tahoma"/>
                <a:cs typeface="Tahoma"/>
              </a:rPr>
              <a:t> </a:t>
            </a:r>
            <a:r>
              <a:rPr sz="1612" b="1" dirty="0">
                <a:latin typeface="Tahoma"/>
                <a:cs typeface="Tahoma"/>
              </a:rPr>
              <a:t>e</a:t>
            </a:r>
            <a:r>
              <a:rPr sz="1612" b="1" spc="-63" dirty="0">
                <a:latin typeface="Tahoma"/>
                <a:cs typeface="Tahoma"/>
              </a:rPr>
              <a:t> </a:t>
            </a:r>
            <a:r>
              <a:rPr sz="1612" b="1" spc="-18" dirty="0">
                <a:latin typeface="Tahoma"/>
                <a:cs typeface="Tahoma"/>
              </a:rPr>
              <a:t>Tabela</a:t>
            </a:r>
            <a:r>
              <a:rPr sz="1612" b="1" spc="-63" dirty="0">
                <a:latin typeface="Tahoma"/>
                <a:cs typeface="Tahoma"/>
              </a:rPr>
              <a:t> </a:t>
            </a:r>
            <a:r>
              <a:rPr sz="1612" b="1" spc="-224" dirty="0">
                <a:latin typeface="Tahoma"/>
                <a:cs typeface="Tahoma"/>
              </a:rPr>
              <a:t>1.</a:t>
            </a:r>
            <a:r>
              <a:rPr sz="1612" b="1" spc="-63" dirty="0">
                <a:latin typeface="Tahoma"/>
                <a:cs typeface="Tahoma"/>
              </a:rPr>
              <a:t> </a:t>
            </a:r>
            <a:r>
              <a:rPr sz="1612" b="1" spc="-72" dirty="0">
                <a:latin typeface="Tahoma"/>
                <a:cs typeface="Tahoma"/>
              </a:rPr>
              <a:t>xxxxxxxxx</a:t>
            </a:r>
            <a:endParaRPr sz="1612">
              <a:latin typeface="Tahoma"/>
              <a:cs typeface="Tahom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0446789" y="9783595"/>
            <a:ext cx="15973604" cy="628135"/>
          </a:xfrm>
          <a:prstGeom prst="rect">
            <a:avLst/>
          </a:prstGeom>
        </p:spPr>
        <p:txBody>
          <a:bodyPr vert="horz" wrap="square" lIns="0" tIns="21604" rIns="0" bIns="0" rtlCol="0">
            <a:spAutoFit/>
          </a:bodyPr>
          <a:lstStyle/>
          <a:p>
            <a:pPr marL="2107036">
              <a:spcBef>
                <a:spcPts val="170"/>
              </a:spcBef>
            </a:pPr>
            <a:r>
              <a:rPr sz="3940" b="1" spc="251" dirty="0">
                <a:latin typeface="Book Antiqua"/>
                <a:cs typeface="Book Antiqua"/>
              </a:rPr>
              <a:t>INTRODUÇÃO</a:t>
            </a:r>
            <a:endParaRPr sz="3940">
              <a:latin typeface="Book Antiqua"/>
              <a:cs typeface="Book Antiqu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1172370" y="13070986"/>
            <a:ext cx="3007559" cy="407626"/>
          </a:xfrm>
          <a:prstGeom prst="rect">
            <a:avLst/>
          </a:prstGeom>
        </p:spPr>
        <p:txBody>
          <a:bodyPr vert="horz" wrap="square" lIns="0" tIns="21604" rIns="0" bIns="0" rtlCol="0">
            <a:spAutoFit/>
          </a:bodyPr>
          <a:lstStyle/>
          <a:p>
            <a:pPr>
              <a:spcBef>
                <a:spcPts val="170"/>
              </a:spcBef>
            </a:pPr>
            <a:r>
              <a:rPr sz="2507" spc="-36" dirty="0">
                <a:latin typeface="Bookman Old Style"/>
                <a:cs typeface="Bookman Old Style"/>
              </a:rPr>
              <a:t>xxxxxxxxxxxxxxxxx</a:t>
            </a:r>
            <a:endParaRPr sz="2507">
              <a:latin typeface="Bookman Old Style"/>
              <a:cs typeface="Bookman Old Style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2415782" y="20795321"/>
            <a:ext cx="3905846" cy="628135"/>
          </a:xfrm>
          <a:prstGeom prst="rect">
            <a:avLst/>
          </a:prstGeom>
        </p:spPr>
        <p:txBody>
          <a:bodyPr vert="horz" wrap="square" lIns="0" tIns="21604" rIns="0" bIns="0" rtlCol="0">
            <a:spAutoFit/>
          </a:bodyPr>
          <a:lstStyle/>
          <a:p>
            <a:pPr>
              <a:spcBef>
                <a:spcPts val="170"/>
              </a:spcBef>
            </a:pPr>
            <a:r>
              <a:rPr sz="3940" b="1" spc="224" dirty="0">
                <a:latin typeface="Book Antiqua"/>
                <a:cs typeface="Book Antiqua"/>
              </a:rPr>
              <a:t>RESULTADOS</a:t>
            </a:r>
            <a:endParaRPr sz="3940">
              <a:latin typeface="Book Antiqua"/>
              <a:cs typeface="Book Antiqu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9786470" y="21893872"/>
            <a:ext cx="2656203" cy="407626"/>
          </a:xfrm>
          <a:prstGeom prst="rect">
            <a:avLst/>
          </a:prstGeom>
        </p:spPr>
        <p:txBody>
          <a:bodyPr vert="horz" wrap="square" lIns="0" tIns="21604" rIns="0" bIns="0" rtlCol="0">
            <a:spAutoFit/>
          </a:bodyPr>
          <a:lstStyle/>
          <a:p>
            <a:pPr>
              <a:spcBef>
                <a:spcPts val="170"/>
              </a:spcBef>
            </a:pPr>
            <a:r>
              <a:rPr sz="2507" spc="-36" dirty="0">
                <a:latin typeface="Bookman Old Style"/>
                <a:cs typeface="Bookman Old Style"/>
              </a:rPr>
              <a:t>xxxxxxxxxxxxxxx</a:t>
            </a:r>
            <a:endParaRPr sz="2507">
              <a:latin typeface="Bookman Old Style"/>
              <a:cs typeface="Bookman Old Style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75050" y="1044652"/>
            <a:ext cx="26353944" cy="4791140"/>
          </a:xfrm>
          <a:prstGeom prst="rect">
            <a:avLst/>
          </a:prstGeom>
        </p:spPr>
        <p:txBody>
          <a:bodyPr vert="horz" wrap="square" lIns="0" tIns="20467" rIns="0" bIns="0" rtlCol="0">
            <a:spAutoFit/>
          </a:bodyPr>
          <a:lstStyle/>
          <a:p>
            <a:pPr marL="22742">
              <a:spcBef>
                <a:spcPts val="161"/>
              </a:spcBef>
            </a:pPr>
            <a:r>
              <a:rPr sz="5014" spc="-143" dirty="0">
                <a:latin typeface="Lucida Sans"/>
                <a:cs typeface="Lucida Sans"/>
              </a:rPr>
              <a:t>PARA</a:t>
            </a:r>
            <a:r>
              <a:rPr sz="5014" spc="-251" dirty="0">
                <a:latin typeface="Lucida Sans"/>
                <a:cs typeface="Lucida Sans"/>
              </a:rPr>
              <a:t> </a:t>
            </a:r>
            <a:r>
              <a:rPr sz="5014" dirty="0">
                <a:latin typeface="Lucida Sans"/>
                <a:cs typeface="Lucida Sans"/>
              </a:rPr>
              <a:t>OS</a:t>
            </a:r>
            <a:r>
              <a:rPr sz="5014" spc="-242" dirty="0">
                <a:latin typeface="Lucida Sans"/>
                <a:cs typeface="Lucida Sans"/>
              </a:rPr>
              <a:t> </a:t>
            </a:r>
            <a:r>
              <a:rPr sz="5014" spc="-116" dirty="0">
                <a:latin typeface="Lucida Sans"/>
                <a:cs typeface="Lucida Sans"/>
              </a:rPr>
              <a:t>AUTORES</a:t>
            </a:r>
            <a:r>
              <a:rPr sz="5014" spc="-242" dirty="0">
                <a:latin typeface="Lucida Sans"/>
                <a:cs typeface="Lucida Sans"/>
              </a:rPr>
              <a:t> </a:t>
            </a:r>
            <a:r>
              <a:rPr sz="5014" spc="-63" dirty="0">
                <a:latin typeface="Lucida Sans"/>
                <a:cs typeface="Lucida Sans"/>
              </a:rPr>
              <a:t>COLOREM</a:t>
            </a:r>
            <a:r>
              <a:rPr sz="5014" spc="-242" dirty="0">
                <a:latin typeface="Lucida Sans"/>
                <a:cs typeface="Lucida Sans"/>
              </a:rPr>
              <a:t> </a:t>
            </a:r>
            <a:r>
              <a:rPr sz="5014" spc="-63" dirty="0">
                <a:latin typeface="Lucida Sans"/>
                <a:cs typeface="Lucida Sans"/>
              </a:rPr>
              <a:t>LOGOTIPOS</a:t>
            </a:r>
            <a:r>
              <a:rPr sz="5014" spc="-251" dirty="0">
                <a:latin typeface="Lucida Sans"/>
                <a:cs typeface="Lucida Sans"/>
              </a:rPr>
              <a:t> </a:t>
            </a:r>
            <a:r>
              <a:rPr sz="5014" spc="-161" dirty="0">
                <a:latin typeface="Lucida Sans"/>
                <a:cs typeface="Lucida Sans"/>
              </a:rPr>
              <a:t>DAS</a:t>
            </a:r>
            <a:r>
              <a:rPr sz="5014" spc="-242" dirty="0">
                <a:latin typeface="Lucida Sans"/>
                <a:cs typeface="Lucida Sans"/>
              </a:rPr>
              <a:t> </a:t>
            </a:r>
            <a:r>
              <a:rPr sz="5014" spc="-107" dirty="0">
                <a:latin typeface="Lucida Sans"/>
                <a:cs typeface="Lucida Sans"/>
              </a:rPr>
              <a:t>INSTITUIÇÕES</a:t>
            </a:r>
            <a:r>
              <a:rPr sz="5014" spc="-242" dirty="0">
                <a:latin typeface="Lucida Sans"/>
                <a:cs typeface="Lucida Sans"/>
              </a:rPr>
              <a:t> </a:t>
            </a:r>
            <a:r>
              <a:rPr sz="5014" dirty="0">
                <a:latin typeface="Lucida Sans"/>
                <a:cs typeface="Lucida Sans"/>
              </a:rPr>
              <a:t>OU</a:t>
            </a:r>
            <a:r>
              <a:rPr sz="5014" spc="-242" dirty="0">
                <a:latin typeface="Lucida Sans"/>
                <a:cs typeface="Lucida Sans"/>
              </a:rPr>
              <a:t> </a:t>
            </a:r>
            <a:r>
              <a:rPr sz="5014" dirty="0">
                <a:latin typeface="Lucida Sans"/>
                <a:cs typeface="Lucida Sans"/>
              </a:rPr>
              <a:t>O</a:t>
            </a:r>
            <a:r>
              <a:rPr sz="5014" spc="-242" dirty="0">
                <a:latin typeface="Lucida Sans"/>
                <a:cs typeface="Lucida Sans"/>
              </a:rPr>
              <a:t> </a:t>
            </a:r>
            <a:r>
              <a:rPr sz="5014" dirty="0">
                <a:latin typeface="Lucida Sans"/>
                <a:cs typeface="Lucida Sans"/>
              </a:rPr>
              <a:t>QUE</a:t>
            </a:r>
            <a:r>
              <a:rPr sz="5014" spc="-251" dirty="0">
                <a:latin typeface="Lucida Sans"/>
                <a:cs typeface="Lucida Sans"/>
              </a:rPr>
              <a:t> </a:t>
            </a:r>
            <a:r>
              <a:rPr sz="5014" spc="-18" dirty="0">
                <a:latin typeface="Lucida Sans"/>
                <a:cs typeface="Lucida Sans"/>
              </a:rPr>
              <a:t>QUISEREM</a:t>
            </a:r>
            <a:endParaRPr sz="5014">
              <a:latin typeface="Lucida Sans"/>
              <a:cs typeface="Lucida Sans"/>
            </a:endParaRPr>
          </a:p>
          <a:p>
            <a:pPr marL="22742">
              <a:spcBef>
                <a:spcPts val="5685"/>
              </a:spcBef>
            </a:pPr>
            <a:r>
              <a:rPr sz="5014" spc="-143" dirty="0">
                <a:latin typeface="Lucida Sans"/>
                <a:cs typeface="Lucida Sans"/>
              </a:rPr>
              <a:t>PARA</a:t>
            </a:r>
            <a:r>
              <a:rPr sz="5014" spc="-269" dirty="0">
                <a:latin typeface="Lucida Sans"/>
                <a:cs typeface="Lucida Sans"/>
              </a:rPr>
              <a:t> </a:t>
            </a:r>
            <a:r>
              <a:rPr sz="5014" dirty="0">
                <a:latin typeface="Lucida Sans"/>
                <a:cs typeface="Lucida Sans"/>
              </a:rPr>
              <a:t>QUE</a:t>
            </a:r>
            <a:r>
              <a:rPr sz="5014" spc="-269" dirty="0">
                <a:latin typeface="Lucida Sans"/>
                <a:cs typeface="Lucida Sans"/>
              </a:rPr>
              <a:t> </a:t>
            </a:r>
            <a:r>
              <a:rPr sz="5014" spc="-18" dirty="0">
                <a:latin typeface="Lucida Sans"/>
                <a:cs typeface="Lucida Sans"/>
              </a:rPr>
              <a:t>LOS</a:t>
            </a:r>
            <a:r>
              <a:rPr sz="5014" spc="-269" dirty="0">
                <a:latin typeface="Lucida Sans"/>
                <a:cs typeface="Lucida Sans"/>
              </a:rPr>
              <a:t> </a:t>
            </a:r>
            <a:r>
              <a:rPr sz="5014" spc="-116" dirty="0">
                <a:latin typeface="Lucida Sans"/>
                <a:cs typeface="Lucida Sans"/>
              </a:rPr>
              <a:t>AUTORES</a:t>
            </a:r>
            <a:r>
              <a:rPr sz="5014" spc="-260" dirty="0">
                <a:latin typeface="Lucida Sans"/>
                <a:cs typeface="Lucida Sans"/>
              </a:rPr>
              <a:t> </a:t>
            </a:r>
            <a:r>
              <a:rPr sz="5014" spc="-63" dirty="0">
                <a:latin typeface="Lucida Sans"/>
                <a:cs typeface="Lucida Sans"/>
              </a:rPr>
              <a:t>COLOREEN</a:t>
            </a:r>
            <a:r>
              <a:rPr sz="5014" spc="-269" dirty="0">
                <a:latin typeface="Lucida Sans"/>
                <a:cs typeface="Lucida Sans"/>
              </a:rPr>
              <a:t> </a:t>
            </a:r>
            <a:r>
              <a:rPr sz="5014" spc="-63" dirty="0">
                <a:latin typeface="Lucida Sans"/>
                <a:cs typeface="Lucida Sans"/>
              </a:rPr>
              <a:t>LOGOTIPOS</a:t>
            </a:r>
            <a:r>
              <a:rPr sz="5014" spc="-269" dirty="0">
                <a:latin typeface="Lucida Sans"/>
                <a:cs typeface="Lucida Sans"/>
              </a:rPr>
              <a:t> </a:t>
            </a:r>
            <a:r>
              <a:rPr sz="5014" spc="-18" dirty="0">
                <a:latin typeface="Lucida Sans"/>
                <a:cs typeface="Lucida Sans"/>
              </a:rPr>
              <a:t>DE</a:t>
            </a:r>
            <a:r>
              <a:rPr sz="5014" spc="-269" dirty="0">
                <a:latin typeface="Lucida Sans"/>
                <a:cs typeface="Lucida Sans"/>
              </a:rPr>
              <a:t> </a:t>
            </a:r>
            <a:r>
              <a:rPr sz="5014" spc="-90" dirty="0">
                <a:latin typeface="Lucida Sans"/>
                <a:cs typeface="Lucida Sans"/>
              </a:rPr>
              <a:t>INSTITUCIONES</a:t>
            </a:r>
            <a:r>
              <a:rPr sz="5014" spc="-260" dirty="0">
                <a:latin typeface="Lucida Sans"/>
                <a:cs typeface="Lucida Sans"/>
              </a:rPr>
              <a:t> </a:t>
            </a:r>
            <a:r>
              <a:rPr sz="5014" dirty="0">
                <a:latin typeface="Lucida Sans"/>
                <a:cs typeface="Lucida Sans"/>
              </a:rPr>
              <a:t>O</a:t>
            </a:r>
            <a:r>
              <a:rPr sz="5014" spc="-269" dirty="0">
                <a:latin typeface="Lucida Sans"/>
                <a:cs typeface="Lucida Sans"/>
              </a:rPr>
              <a:t> </a:t>
            </a:r>
            <a:r>
              <a:rPr sz="5014" spc="-36" dirty="0">
                <a:latin typeface="Lucida Sans"/>
                <a:cs typeface="Lucida Sans"/>
              </a:rPr>
              <a:t>LO</a:t>
            </a:r>
            <a:r>
              <a:rPr sz="5014" spc="-269" dirty="0">
                <a:latin typeface="Lucida Sans"/>
                <a:cs typeface="Lucida Sans"/>
              </a:rPr>
              <a:t> </a:t>
            </a:r>
            <a:r>
              <a:rPr sz="5014" dirty="0">
                <a:latin typeface="Lucida Sans"/>
                <a:cs typeface="Lucida Sans"/>
              </a:rPr>
              <a:t>QUE</a:t>
            </a:r>
            <a:r>
              <a:rPr sz="5014" spc="-269" dirty="0">
                <a:latin typeface="Lucida Sans"/>
                <a:cs typeface="Lucida Sans"/>
              </a:rPr>
              <a:t> </a:t>
            </a:r>
            <a:r>
              <a:rPr sz="5014" spc="-18" dirty="0">
                <a:latin typeface="Lucida Sans"/>
                <a:cs typeface="Lucida Sans"/>
              </a:rPr>
              <a:t>QUIERAN</a:t>
            </a:r>
            <a:endParaRPr sz="5014">
              <a:latin typeface="Lucida Sans"/>
              <a:cs typeface="Lucida Sans"/>
            </a:endParaRPr>
          </a:p>
          <a:p>
            <a:pPr>
              <a:lnSpc>
                <a:spcPct val="100000"/>
              </a:lnSpc>
            </a:pPr>
            <a:endParaRPr sz="5014">
              <a:latin typeface="Lucida Sans"/>
              <a:cs typeface="Lucida Sans"/>
            </a:endParaRPr>
          </a:p>
          <a:p>
            <a:pPr>
              <a:spcBef>
                <a:spcPts val="1182"/>
              </a:spcBef>
            </a:pPr>
            <a:endParaRPr sz="5014">
              <a:latin typeface="Lucida Sans"/>
              <a:cs typeface="Lucida Sans"/>
            </a:endParaRPr>
          </a:p>
          <a:p>
            <a:pPr marL="695902" algn="ctr"/>
            <a:r>
              <a:rPr sz="5193" b="1" spc="278" dirty="0">
                <a:latin typeface="Tahoma"/>
                <a:cs typeface="Tahoma"/>
              </a:rPr>
              <a:t>XXXXXXXX</a:t>
            </a:r>
            <a:r>
              <a:rPr sz="5193" b="1" spc="-483" dirty="0">
                <a:latin typeface="Tahoma"/>
                <a:cs typeface="Tahoma"/>
              </a:rPr>
              <a:t> </a:t>
            </a:r>
            <a:r>
              <a:rPr sz="5193" b="1" spc="107" dirty="0">
                <a:latin typeface="Tahoma"/>
                <a:cs typeface="Tahoma"/>
              </a:rPr>
              <a:t>TEMA</a:t>
            </a:r>
            <a:r>
              <a:rPr sz="5193" b="1" spc="-483" dirty="0">
                <a:latin typeface="Tahoma"/>
                <a:cs typeface="Tahoma"/>
              </a:rPr>
              <a:t> </a:t>
            </a:r>
            <a:r>
              <a:rPr sz="5193" b="1" spc="260" dirty="0">
                <a:latin typeface="Tahoma"/>
                <a:cs typeface="Tahoma"/>
              </a:rPr>
              <a:t>XXXXXXXXX</a:t>
            </a:r>
            <a:endParaRPr sz="5193">
              <a:latin typeface="Tahoma"/>
              <a:cs typeface="Tahoma"/>
            </a:endParaRPr>
          </a:p>
        </p:txBody>
      </p:sp>
      <p:pic>
        <p:nvPicPr>
          <p:cNvPr id="57" name="Imagem 56" descr="Uma imagem com texto, preto, captura de ecrã, Tipo de letra&#10;&#10;Descrição gerada automaticamente">
            <a:extLst>
              <a:ext uri="{FF2B5EF4-FFF2-40B4-BE49-F238E27FC236}">
                <a16:creationId xmlns:a16="http://schemas.microsoft.com/office/drawing/2014/main" xmlns="" id="{48A7D14E-5A78-3A3D-B21B-F140C91687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8" y="32311734"/>
            <a:ext cx="28790693" cy="359883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66</Words>
  <Application>Microsoft Office PowerPoint</Application>
  <PresentationFormat>Personalizados</PresentationFormat>
  <Paragraphs>34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8" baseType="lpstr">
      <vt:lpstr>Arial</vt:lpstr>
      <vt:lpstr>Book Antiqua</vt:lpstr>
      <vt:lpstr>Bookman Old Style</vt:lpstr>
      <vt:lpstr>Calibri</vt:lpstr>
      <vt:lpstr>Lucida Sans</vt:lpstr>
      <vt:lpstr>Tahoma</vt:lpstr>
      <vt:lpstr>Office Theme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EXEMPLO_Poster_CIRGAn2024</dc:title>
  <dc:creator>HT EQUINE</dc:creator>
  <cp:keywords>DAGPD8XY8bw,BACUsddUYeQ</cp:keywords>
  <cp:lastModifiedBy>Nuno Carolino</cp:lastModifiedBy>
  <cp:revision>1</cp:revision>
  <dcterms:created xsi:type="dcterms:W3CDTF">2024-08-29T17:05:24Z</dcterms:created>
  <dcterms:modified xsi:type="dcterms:W3CDTF">2024-09-01T16:05:54Z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2024-08-29T00:00:00Z</vt:filetime>
  </property>
  <property fmtid="{D5CDD505-2E9C-101B-9397-08002B2CF9AE}" pid="3" name="Creator">
    <vt:lpwstr>Canva</vt:lpwstr>
  </property>
  <property fmtid="{D5CDD505-2E9C-101B-9397-08002B2CF9AE}" pid="4" name="LastSaved">
    <vt:filetime>2024-08-29T00:00:00Z</vt:filetime>
  </property>
  <property fmtid="{D5CDD505-2E9C-101B-9397-08002B2CF9AE}" pid="5" name="Producer">
    <vt:lpwstr>Canva</vt:lpwstr>
  </property>
</Properties>
</file>